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imes New Roman Bold" charset="1" panose="02020803070505020304"/>
      <p:regular r:id="rId7"/>
    </p:embeddedFont>
    <p:embeddedFont>
      <p:font typeface="Albertus Nova Bold" charset="1" panose="020E0803040304020304"/>
      <p:regular r:id="rId8"/>
    </p:embeddedFont>
    <p:embeddedFont>
      <p:font typeface="Albertus Nova" charset="1" panose="020E05030403040203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4537" y="247823"/>
            <a:ext cx="1554763" cy="1561754"/>
          </a:xfrm>
          <a:custGeom>
            <a:avLst/>
            <a:gdLst/>
            <a:ahLst/>
            <a:cxnLst/>
            <a:rect r="r" b="b" t="t" l="l"/>
            <a:pathLst>
              <a:path h="1561754" w="1554763">
                <a:moveTo>
                  <a:pt x="0" y="0"/>
                </a:moveTo>
                <a:lnTo>
                  <a:pt x="1554763" y="0"/>
                </a:lnTo>
                <a:lnTo>
                  <a:pt x="1554763" y="1561754"/>
                </a:lnTo>
                <a:lnTo>
                  <a:pt x="0" y="1561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00012" y="120321"/>
            <a:ext cx="1956133" cy="1816758"/>
          </a:xfrm>
          <a:custGeom>
            <a:avLst/>
            <a:gdLst/>
            <a:ahLst/>
            <a:cxnLst/>
            <a:rect r="r" b="b" t="t" l="l"/>
            <a:pathLst>
              <a:path h="1816758" w="1956133">
                <a:moveTo>
                  <a:pt x="0" y="0"/>
                </a:moveTo>
                <a:lnTo>
                  <a:pt x="1956132" y="0"/>
                </a:lnTo>
                <a:lnTo>
                  <a:pt x="1956132" y="1816758"/>
                </a:lnTo>
                <a:lnTo>
                  <a:pt x="0" y="181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365254"/>
            <a:ext cx="9446017" cy="2921746"/>
          </a:xfrm>
          <a:custGeom>
            <a:avLst/>
            <a:gdLst/>
            <a:ahLst/>
            <a:cxnLst/>
            <a:rect r="r" b="b" t="t" l="l"/>
            <a:pathLst>
              <a:path h="2921746" w="9446017">
                <a:moveTo>
                  <a:pt x="0" y="0"/>
                </a:moveTo>
                <a:lnTo>
                  <a:pt x="9446017" y="0"/>
                </a:lnTo>
                <a:lnTo>
                  <a:pt x="9446017" y="2921746"/>
                </a:lnTo>
                <a:lnTo>
                  <a:pt x="0" y="292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31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41983" y="7368918"/>
            <a:ext cx="9446017" cy="2921746"/>
          </a:xfrm>
          <a:custGeom>
            <a:avLst/>
            <a:gdLst/>
            <a:ahLst/>
            <a:cxnLst/>
            <a:rect r="r" b="b" t="t" l="l"/>
            <a:pathLst>
              <a:path h="2921746" w="9446017">
                <a:moveTo>
                  <a:pt x="0" y="0"/>
                </a:moveTo>
                <a:lnTo>
                  <a:pt x="9446017" y="0"/>
                </a:lnTo>
                <a:lnTo>
                  <a:pt x="9446017" y="2921747"/>
                </a:lnTo>
                <a:lnTo>
                  <a:pt x="0" y="2921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31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6520057"/>
            <a:ext cx="18288000" cy="4619469"/>
          </a:xfrm>
          <a:custGeom>
            <a:avLst/>
            <a:gdLst/>
            <a:ahLst/>
            <a:cxnLst/>
            <a:rect r="r" b="b" t="t" l="l"/>
            <a:pathLst>
              <a:path h="4619469" w="18288000">
                <a:moveTo>
                  <a:pt x="0" y="0"/>
                </a:moveTo>
                <a:lnTo>
                  <a:pt x="18288000" y="0"/>
                </a:lnTo>
                <a:lnTo>
                  <a:pt x="18288000" y="4619469"/>
                </a:lnTo>
                <a:lnTo>
                  <a:pt x="0" y="4619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988" t="-12126" r="0" b="-3255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978226" y="700999"/>
            <a:ext cx="1874111" cy="67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LOGO ORGANIZACJI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131503"/>
            <a:ext cx="5212568" cy="393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Tytuł: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Autorzy: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Opiekun pracy: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Afiliacja: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330180"/>
            <a:ext cx="908513" cy="1926846"/>
          </a:xfrm>
          <a:custGeom>
            <a:avLst/>
            <a:gdLst/>
            <a:ahLst/>
            <a:cxnLst/>
            <a:rect r="r" b="b" t="t" l="l"/>
            <a:pathLst>
              <a:path h="1926846" w="908513">
                <a:moveTo>
                  <a:pt x="0" y="0"/>
                </a:moveTo>
                <a:lnTo>
                  <a:pt x="908513" y="0"/>
                </a:lnTo>
                <a:lnTo>
                  <a:pt x="908513" y="1926846"/>
                </a:lnTo>
                <a:lnTo>
                  <a:pt x="0" y="19268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12879" y="221294"/>
            <a:ext cx="3250406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b="true" sz="6200">
                <a:gradFill>
                  <a:gsLst>
                    <a:gs pos="0">
                      <a:srgbClr val="1A1054">
                        <a:alpha val="100000"/>
                      </a:srgbClr>
                    </a:gs>
                    <a:gs pos="100000">
                      <a:srgbClr val="255FF1">
                        <a:alpha val="100000"/>
                      </a:srgbClr>
                    </a:gs>
                  </a:gsLst>
                  <a:lin ang="18900000"/>
                </a:gradFill>
                <a:latin typeface="Albertus Nova Bold"/>
                <a:ea typeface="Albertus Nova Bold"/>
                <a:cs typeface="Albertus Nova Bold"/>
                <a:sym typeface="Albertus Nova Bold"/>
              </a:rPr>
              <a:t>OKPUM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76389" y="1578778"/>
            <a:ext cx="2513154" cy="50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81"/>
              </a:lnSpc>
            </a:pPr>
            <a:r>
              <a:rPr lang="en-US" sz="986">
                <a:solidFill>
                  <a:srgbClr val="7C0F34"/>
                </a:solidFill>
                <a:latin typeface="Albertus Nova"/>
                <a:ea typeface="Albertus Nova"/>
                <a:cs typeface="Albertus Nova"/>
                <a:sym typeface="Albertus Nova"/>
              </a:rPr>
              <a:t>LV Ogólnopolska Konferencja </a:t>
            </a:r>
          </a:p>
          <a:p>
            <a:pPr algn="r">
              <a:lnSpc>
                <a:spcPts val="1381"/>
              </a:lnSpc>
            </a:pPr>
            <a:r>
              <a:rPr lang="en-US" sz="986">
                <a:solidFill>
                  <a:srgbClr val="7C0F34"/>
                </a:solidFill>
                <a:latin typeface="Albertus Nova"/>
                <a:ea typeface="Albertus Nova"/>
                <a:cs typeface="Albertus Nova"/>
                <a:sym typeface="Albertus Nova"/>
              </a:rPr>
              <a:t>Studenckiego Towarzystwa Naukowego </a:t>
            </a:r>
          </a:p>
          <a:p>
            <a:pPr algn="r">
              <a:lnSpc>
                <a:spcPts val="1381"/>
              </a:lnSpc>
            </a:pPr>
            <a:r>
              <a:rPr lang="en-US" sz="986">
                <a:solidFill>
                  <a:srgbClr val="7C0F34"/>
                </a:solidFill>
                <a:latin typeface="Albertus Nova"/>
                <a:ea typeface="Albertus Nova"/>
                <a:cs typeface="Albertus Nova"/>
                <a:sym typeface="Albertus Nova"/>
              </a:rPr>
              <a:t>PUM w Szczecinie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81505" y="1198605"/>
            <a:ext cx="1408038" cy="399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0"/>
              </a:lnSpc>
              <a:spcBef>
                <a:spcPct val="0"/>
              </a:spcBef>
            </a:pPr>
            <a:r>
              <a:rPr lang="en-US" sz="2379">
                <a:solidFill>
                  <a:srgbClr val="7C0F34"/>
                </a:solidFill>
                <a:latin typeface="Albertus Nova"/>
                <a:ea typeface="Albertus Nova"/>
                <a:cs typeface="Albertus Nova"/>
                <a:sym typeface="Albertus Nova"/>
              </a:rPr>
              <a:t>STN PUM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DAHEH5YpkBo</dc:identifier>
  <dcterms:modified xsi:type="dcterms:W3CDTF">2011-08-01T06:04:30Z</dcterms:modified>
  <cp:revision>1</cp:revision>
  <dc:title>SZABLON PREZENTACJI DLA UCZESTNIKÓW AKTYWNYCH</dc:title>
</cp:coreProperties>
</file>